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256" r:id="rId2"/>
    <p:sldId id="265" r:id="rId3"/>
    <p:sldId id="270" r:id="rId4"/>
    <p:sldId id="277" r:id="rId5"/>
    <p:sldId id="282" r:id="rId6"/>
    <p:sldId id="278" r:id="rId7"/>
    <p:sldId id="279" r:id="rId8"/>
    <p:sldId id="280" r:id="rId9"/>
    <p:sldId id="266" r:id="rId10"/>
    <p:sldId id="283" r:id="rId11"/>
    <p:sldId id="290" r:id="rId12"/>
    <p:sldId id="287" r:id="rId13"/>
    <p:sldId id="285" r:id="rId14"/>
    <p:sldId id="288" r:id="rId15"/>
    <p:sldId id="289" r:id="rId16"/>
    <p:sldId id="284" r:id="rId17"/>
    <p:sldId id="291" r:id="rId18"/>
    <p:sldId id="286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>
      <p:cViewPr varScale="1">
        <p:scale>
          <a:sx n="80" d="100"/>
          <a:sy n="80" d="100"/>
        </p:scale>
        <p:origin x="782" y="67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2838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C9D-44A7-AD1A-DD87EBD6650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C9D-44A7-AD1A-DD87EBD66506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C9D-44A7-AD1A-DD87EBD6650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738190072"/>
        <c:axId val="738188112"/>
      </c:barChart>
      <c:catAx>
        <c:axId val="7381900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38188112"/>
        <c:crosses val="autoZero"/>
        <c:auto val="1"/>
        <c:lblAlgn val="ctr"/>
        <c:lblOffset val="100"/>
        <c:noMultiLvlLbl val="0"/>
      </c:catAx>
      <c:valAx>
        <c:axId val="7381881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381900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explosion val="16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70E4-4952-B2E2-02AEB9978C91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70E4-4952-B2E2-02AEB9978C91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70E4-4952-B2E2-02AEB9978C91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70E4-4952-B2E2-02AEB9978C91}"/>
              </c:ext>
            </c:extLst>
          </c:dPt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73C-45A2-ADBE-68AB8A51568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2B48F5-BACC-47D6-A0F7-82FBF9C6BC85}" type="datetimeFigureOut">
              <a:rPr lang="en-US"/>
              <a:t>2/12/2020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ACAF8E-318A-4EFE-8633-D9E72ABCE0E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065597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B1CD00-5424-4675-AB18-2C419B060449}" type="datetimeFigureOut">
              <a:rPr lang="en-US"/>
              <a:t>2/12/2020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E2CF44-2B13-41B4-A334-1CDF534EEBB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453856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gray">
          <a:xfrm>
            <a:off x="0" y="2825016"/>
            <a:ext cx="12188952" cy="3180930"/>
          </a:xfrm>
          <a:prstGeom prst="rect">
            <a:avLst/>
          </a:prstGeom>
          <a:solidFill>
            <a:schemeClr val="bg1">
              <a:lumMod val="85000"/>
              <a:lumOff val="1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 userDrawn="1"/>
        </p:nvSpPr>
        <p:spPr bwMode="black">
          <a:xfrm>
            <a:off x="0" y="3075709"/>
            <a:ext cx="12188952" cy="26392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white">
          <a:xfrm>
            <a:off x="1066800" y="3165763"/>
            <a:ext cx="10058400" cy="1711037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white">
          <a:xfrm>
            <a:off x="1066800" y="4953000"/>
            <a:ext cx="10058400" cy="6858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2/12/2020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57199"/>
            <a:ext cx="1943100" cy="56388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4000" y="457199"/>
            <a:ext cx="7048500" cy="56388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2/12/2020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2/12/2020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1828800"/>
            <a:ext cx="9144000" cy="2743200"/>
          </a:xfrm>
        </p:spPr>
        <p:txBody>
          <a:bodyPr anchor="b">
            <a:normAutofit/>
          </a:bodyPr>
          <a:lstStyle>
            <a:lvl1pPr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0" y="4589463"/>
            <a:ext cx="9144000" cy="1506537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067780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0" y="1825625"/>
            <a:ext cx="4343400" cy="42703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4600" y="1825625"/>
            <a:ext cx="4343400" cy="42703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2/12/2020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7048" y="1828800"/>
            <a:ext cx="4343400" cy="68580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7048" y="2514600"/>
            <a:ext cx="4343400" cy="35814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27648" y="1828800"/>
            <a:ext cx="4343400" cy="68580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27648" y="2514600"/>
            <a:ext cx="4343400" cy="35814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2/12/2020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2/12/2020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2/12/2020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02587" y="1600200"/>
            <a:ext cx="3122613" cy="1828800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0412" y="762000"/>
            <a:ext cx="6400800" cy="5334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001039" y="3429000"/>
            <a:ext cx="3124161" cy="18288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2/12/2020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97952" y="1600200"/>
            <a:ext cx="3127248" cy="1828800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781251" y="777240"/>
            <a:ext cx="6400800" cy="5303520"/>
          </a:xfrm>
        </p:spPr>
        <p:txBody>
          <a:bodyPr tIns="4572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97952" y="3429000"/>
            <a:ext cx="3127248" cy="18288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Rectangle 7" descr="An empty placeholder to add an image. Click on the placeholder and select the image that you wish to add."/>
          <p:cNvSpPr/>
          <p:nvPr userDrawn="1"/>
        </p:nvSpPr>
        <p:spPr bwMode="blackWhite">
          <a:xfrm>
            <a:off x="644091" y="640080"/>
            <a:ext cx="6675120" cy="5577840"/>
          </a:xfrm>
          <a:prstGeom prst="rect">
            <a:avLst/>
          </a:prstGeom>
          <a:solidFill>
            <a:srgbClr val="000000"/>
          </a:solidFill>
          <a:ln w="101600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2/12/2020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2497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4000" y="457200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0" y="1828800"/>
            <a:ext cx="9144000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4000" y="6362700"/>
            <a:ext cx="6881553" cy="2571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10600" y="6362700"/>
            <a:ext cx="990600" cy="2571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85000"/>
                  </a:schemeClr>
                </a:solidFill>
              </a:defRPr>
            </a:lvl1pPr>
          </a:lstStyle>
          <a:p>
            <a:fld id="{37CC0096-1860-4642-9CD2-0079EA5E7CD1}" type="datetimeFigureOut">
              <a:rPr lang="en-US" smtClean="0"/>
              <a:pPr/>
              <a:t>2/12/2020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29800" y="6362700"/>
            <a:ext cx="838200" cy="2571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85000"/>
                  </a:schemeClr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Font typeface="Arial" pitchFamily="34" charset="0"/>
        <a:buChar char="•"/>
        <a:defRPr sz="20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1pPr>
      <a:lvl2pPr marL="59436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itchFamily="34" charset="0"/>
        <a:buChar char="•"/>
        <a:defRPr sz="18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3pPr>
      <a:lvl4pPr marL="12344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4pPr>
      <a:lvl5pPr marL="150876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5pPr>
      <a:lvl6pPr marL="178308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33172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6060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Public Sans SemiBold" pitchFamily="2" charset="0"/>
              </a:rPr>
              <a:t>Seminar: FEB 2020</a:t>
            </a:r>
            <a:endParaRPr dirty="0">
              <a:latin typeface="Public Sans SemiBold" pitchFamily="2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latin typeface="Public Sans SemiBold" pitchFamily="2" charset="0"/>
              </a:rPr>
              <a:t>Mayank Singh, 17426 (ECE)</a:t>
            </a:r>
            <a:endParaRPr dirty="0">
              <a:latin typeface="Public Sans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4538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Public Sans SemiBold" pitchFamily="2" charset="0"/>
              </a:rPr>
              <a:t>Pseudo Project</a:t>
            </a:r>
            <a:endParaRPr dirty="0">
              <a:latin typeface="Public Sans SemiBold" pitchFamily="2" charset="0"/>
            </a:endParaRP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Public Sans SemiBold" pitchFamily="2" charset="0"/>
              </a:rPr>
              <a:t>Find new ways to do it</a:t>
            </a:r>
          </a:p>
          <a:p>
            <a:r>
              <a:rPr lang="en-US" dirty="0">
                <a:latin typeface="Public Sans SemiBold" pitchFamily="2" charset="0"/>
              </a:rPr>
              <a:t>Understand the technology</a:t>
            </a:r>
          </a:p>
          <a:p>
            <a:r>
              <a:rPr lang="en-US" dirty="0">
                <a:latin typeface="Public Sans SemiBold" pitchFamily="2" charset="0"/>
              </a:rPr>
              <a:t>Find recent techniques to do it</a:t>
            </a:r>
          </a:p>
          <a:p>
            <a:r>
              <a:rPr lang="en-US" dirty="0">
                <a:latin typeface="Public Sans SemiBold" pitchFamily="2" charset="0"/>
              </a:rPr>
              <a:t>Get to know what is going on in that technology</a:t>
            </a:r>
          </a:p>
          <a:p>
            <a:r>
              <a:rPr lang="en-US" dirty="0">
                <a:latin typeface="Public Sans SemiBold" pitchFamily="2" charset="0"/>
              </a:rPr>
              <a:t>Complete the project and connect it with your new project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DFDC3C0-4964-4128-97AE-B90090E48E5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1" t="21177" r="2943" b="33726"/>
          <a:stretch/>
        </p:blipFill>
        <p:spPr>
          <a:xfrm>
            <a:off x="6705600" y="762000"/>
            <a:ext cx="4953000" cy="17526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7F16DC4-CB8C-4272-A3D5-BA9CF6BBED75}"/>
              </a:ext>
            </a:extLst>
          </p:cNvPr>
          <p:cNvSpPr/>
          <p:nvPr/>
        </p:nvSpPr>
        <p:spPr>
          <a:xfrm>
            <a:off x="8270650" y="2543145"/>
            <a:ext cx="2085828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Fig. Clock module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3375A2-F80E-4E59-90F1-F8937D69A14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76" b="6450"/>
          <a:stretch/>
        </p:blipFill>
        <p:spPr>
          <a:xfrm>
            <a:off x="4267200" y="4267200"/>
            <a:ext cx="3886200" cy="25146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6855FE5-5432-460F-BCD1-32DF06ACD1B9}"/>
              </a:ext>
            </a:extLst>
          </p:cNvPr>
          <p:cNvSpPr/>
          <p:nvPr/>
        </p:nvSpPr>
        <p:spPr>
          <a:xfrm>
            <a:off x="8123736" y="5324445"/>
            <a:ext cx="2574744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Fig. Clock module PCB</a:t>
            </a:r>
          </a:p>
        </p:txBody>
      </p:sp>
    </p:spTree>
    <p:extLst>
      <p:ext uri="{BB962C8B-B14F-4D97-AF65-F5344CB8AC3E}">
        <p14:creationId xmlns:p14="http://schemas.microsoft.com/office/powerpoint/2010/main" val="2435689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uiExpand="1" build="p"/>
      <p:bldP spid="4" grpId="0"/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8F093AB-CF88-4519-AAFF-9C37D96EE1C6}"/>
              </a:ext>
            </a:extLst>
          </p:cNvPr>
          <p:cNvSpPr/>
          <p:nvPr/>
        </p:nvSpPr>
        <p:spPr>
          <a:xfrm>
            <a:off x="3458773" y="2644170"/>
            <a:ext cx="5274453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9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“FLOW”</a:t>
            </a:r>
          </a:p>
        </p:txBody>
      </p:sp>
    </p:spTree>
    <p:extLst>
      <p:ext uri="{BB962C8B-B14F-4D97-AF65-F5344CB8AC3E}">
        <p14:creationId xmlns:p14="http://schemas.microsoft.com/office/powerpoint/2010/main" val="8601569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24000" y="448322"/>
            <a:ext cx="9144000" cy="1143000"/>
          </a:xfrm>
        </p:spPr>
        <p:txBody>
          <a:bodyPr/>
          <a:lstStyle/>
          <a:p>
            <a:r>
              <a:rPr lang="en-US" dirty="0">
                <a:latin typeface="Public Sans SemiBold" pitchFamily="2" charset="0"/>
              </a:rPr>
              <a:t>Topics to choose</a:t>
            </a:r>
            <a:endParaRPr dirty="0">
              <a:latin typeface="Public Sans SemiBold" pitchFamily="2" charset="0"/>
            </a:endParaRP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Public Sans SemiBold" pitchFamily="2" charset="0"/>
              </a:rPr>
              <a:t>IoT</a:t>
            </a:r>
          </a:p>
          <a:p>
            <a:r>
              <a:rPr lang="en-US" dirty="0">
                <a:latin typeface="Public Sans SemiBold" pitchFamily="2" charset="0"/>
              </a:rPr>
              <a:t>Automation</a:t>
            </a:r>
          </a:p>
          <a:p>
            <a:endParaRPr lang="en-US" dirty="0">
              <a:latin typeface="Public Sans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1564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E4E6142-1B59-4ECE-AF1B-E1BB718D1C8A}"/>
              </a:ext>
            </a:extLst>
          </p:cNvPr>
          <p:cNvSpPr/>
          <p:nvPr/>
        </p:nvSpPr>
        <p:spPr>
          <a:xfrm>
            <a:off x="2436985" y="2690336"/>
            <a:ext cx="7318029" cy="147732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Common Misconception</a:t>
            </a:r>
          </a:p>
          <a:p>
            <a:pPr algn="ctr"/>
            <a:r>
              <a:rPr 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IoT vs Automation</a:t>
            </a:r>
            <a:endParaRPr lang="en-US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795373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24000" y="448322"/>
            <a:ext cx="9144000" cy="1143000"/>
          </a:xfrm>
        </p:spPr>
        <p:txBody>
          <a:bodyPr/>
          <a:lstStyle/>
          <a:p>
            <a:r>
              <a:rPr lang="en-US" dirty="0">
                <a:latin typeface="Public Sans SemiBold" pitchFamily="2" charset="0"/>
              </a:rPr>
              <a:t>Topics to choose</a:t>
            </a:r>
            <a:endParaRPr dirty="0">
              <a:latin typeface="Public Sans SemiBold" pitchFamily="2" charset="0"/>
            </a:endParaRP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Public Sans SemiBold" pitchFamily="2" charset="0"/>
              </a:rPr>
              <a:t>IoT</a:t>
            </a:r>
          </a:p>
          <a:p>
            <a:r>
              <a:rPr lang="en-US" dirty="0">
                <a:latin typeface="Public Sans SemiBold" pitchFamily="2" charset="0"/>
              </a:rPr>
              <a:t>Automation</a:t>
            </a:r>
          </a:p>
          <a:p>
            <a:r>
              <a:rPr lang="en-US" dirty="0">
                <a:latin typeface="Public Sans SemiBold" pitchFamily="2" charset="0"/>
              </a:rPr>
              <a:t>Electronics</a:t>
            </a:r>
          </a:p>
          <a:p>
            <a:r>
              <a:rPr lang="en-US" dirty="0">
                <a:latin typeface="Public Sans SemiBold" pitchFamily="2" charset="0"/>
              </a:rPr>
              <a:t>Microprocessor</a:t>
            </a:r>
          </a:p>
          <a:p>
            <a:r>
              <a:rPr lang="en-US" dirty="0">
                <a:latin typeface="Public Sans SemiBold" pitchFamily="2" charset="0"/>
              </a:rPr>
              <a:t>Hardware related </a:t>
            </a:r>
          </a:p>
          <a:p>
            <a:r>
              <a:rPr lang="en-US" dirty="0">
                <a:latin typeface="Public Sans SemiBold" pitchFamily="2" charset="0"/>
              </a:rPr>
              <a:t>Do it for competition</a:t>
            </a:r>
          </a:p>
          <a:p>
            <a:endParaRPr lang="en-US" dirty="0">
              <a:latin typeface="Public Sans SemiBold" pitchFamily="2" charset="0"/>
            </a:endParaRPr>
          </a:p>
          <a:p>
            <a:endParaRPr lang="en-US" dirty="0">
              <a:latin typeface="Public Sans SemiBold" pitchFamily="2" charset="0"/>
            </a:endParaRPr>
          </a:p>
          <a:p>
            <a:endParaRPr lang="en-US" dirty="0">
              <a:latin typeface="Public Sans SemiBold" pitchFamily="2" charset="0"/>
            </a:endParaRPr>
          </a:p>
          <a:p>
            <a:endParaRPr lang="en-US" dirty="0">
              <a:latin typeface="Public Sans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9483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BFC26DE-968D-4F79-B519-80138D2417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116071"/>
            <a:ext cx="9906000" cy="557212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A771A43-38CD-466B-8AAB-0B9D85251DB2}"/>
              </a:ext>
            </a:extLst>
          </p:cNvPr>
          <p:cNvSpPr/>
          <p:nvPr/>
        </p:nvSpPr>
        <p:spPr>
          <a:xfrm>
            <a:off x="3180779" y="192741"/>
            <a:ext cx="583044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50" dirty="0">
                <a:ln w="0"/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My Pseudo project</a:t>
            </a:r>
          </a:p>
        </p:txBody>
      </p:sp>
    </p:spTree>
    <p:extLst>
      <p:ext uri="{BB962C8B-B14F-4D97-AF65-F5344CB8AC3E}">
        <p14:creationId xmlns:p14="http://schemas.microsoft.com/office/powerpoint/2010/main" val="17088237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Public Sans SemiBold" pitchFamily="2" charset="0"/>
              </a:rPr>
              <a:t>Main Project</a:t>
            </a:r>
            <a:endParaRPr dirty="0">
              <a:latin typeface="Public Sans SemiBold" pitchFamily="2" charset="0"/>
            </a:endParaRP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>
              <a:latin typeface="Public Sans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5429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2321EE6-AB4F-4794-BABC-A128DAE632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1116071"/>
            <a:ext cx="8468912" cy="567616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39DBC65-4E46-420A-89F0-BFE302C725C4}"/>
              </a:ext>
            </a:extLst>
          </p:cNvPr>
          <p:cNvSpPr/>
          <p:nvPr/>
        </p:nvSpPr>
        <p:spPr>
          <a:xfrm>
            <a:off x="3527026" y="192741"/>
            <a:ext cx="513794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50" dirty="0">
                <a:ln w="0"/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My Main project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FEDBC77-F28A-4612-8EE1-6D003F05A6A8}"/>
              </a:ext>
            </a:extLst>
          </p:cNvPr>
          <p:cNvSpPr/>
          <p:nvPr/>
        </p:nvSpPr>
        <p:spPr>
          <a:xfrm rot="20378883">
            <a:off x="8709877" y="177684"/>
            <a:ext cx="726481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#AD</a:t>
            </a:r>
          </a:p>
        </p:txBody>
      </p:sp>
    </p:spTree>
    <p:extLst>
      <p:ext uri="{BB962C8B-B14F-4D97-AF65-F5344CB8AC3E}">
        <p14:creationId xmlns:p14="http://schemas.microsoft.com/office/powerpoint/2010/main" val="27254294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B4C1E49-4CA8-46A4-84E2-19FB80803E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462" y="1964069"/>
            <a:ext cx="4281076" cy="29298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569B44F-B74D-4908-A359-8270C74CCC9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30345">
            <a:off x="1007043" y="1807823"/>
            <a:ext cx="4250989" cy="118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827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xit" presetSubtype="0" fill="hold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Public Sans SemiBold" pitchFamily="2" charset="0"/>
              </a:rPr>
              <a:t>Topics I wanted to cover in seminar</a:t>
            </a:r>
            <a:endParaRPr dirty="0">
              <a:latin typeface="Public Sans SemiBold" pitchFamily="2" charset="0"/>
            </a:endParaRP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Public Sans SemiBold" pitchFamily="2" charset="0"/>
              </a:rPr>
              <a:t>Engineering</a:t>
            </a:r>
          </a:p>
          <a:p>
            <a:r>
              <a:rPr lang="en-US" dirty="0">
                <a:latin typeface="Public Sans SemiBold" pitchFamily="2" charset="0"/>
              </a:rPr>
              <a:t>Electronics</a:t>
            </a:r>
          </a:p>
          <a:p>
            <a:r>
              <a:rPr lang="en-US" dirty="0">
                <a:latin typeface="Public Sans SemiBold" pitchFamily="2" charset="0"/>
              </a:rPr>
              <a:t>Productivity</a:t>
            </a:r>
          </a:p>
          <a:p>
            <a:r>
              <a:rPr lang="en-US" dirty="0">
                <a:latin typeface="Public Sans SemiBold" pitchFamily="2" charset="0"/>
              </a:rPr>
              <a:t>Common Misconceptions</a:t>
            </a:r>
          </a:p>
          <a:p>
            <a:r>
              <a:rPr lang="en-US" dirty="0">
                <a:latin typeface="Public Sans SemiBold" pitchFamily="2" charset="0"/>
              </a:rPr>
              <a:t>Abstract Topics</a:t>
            </a:r>
          </a:p>
          <a:p>
            <a:r>
              <a:rPr lang="en-US" dirty="0">
                <a:latin typeface="Public Sans SemiBold" pitchFamily="2" charset="0"/>
              </a:rPr>
              <a:t>Presentation</a:t>
            </a:r>
          </a:p>
          <a:p>
            <a:r>
              <a:rPr lang="en-US" dirty="0">
                <a:latin typeface="Public Sans SemiBold" pitchFamily="2" charset="0"/>
              </a:rPr>
              <a:t>Fun</a:t>
            </a:r>
          </a:p>
          <a:p>
            <a:endParaRPr lang="en-US" dirty="0">
              <a:latin typeface="Public Sans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2826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Public Sans SemiBold" pitchFamily="2" charset="0"/>
              </a:rPr>
              <a:t>My Topic</a:t>
            </a:r>
            <a:r>
              <a:rPr lang="en-US" dirty="0">
                <a:latin typeface="Public Sans SemiBold" pitchFamily="2" charset="0"/>
                <a:sym typeface="Wingdings" panose="05000000000000000000" pitchFamily="2" charset="2"/>
              </a:rPr>
              <a:t>:</a:t>
            </a:r>
            <a:br>
              <a:rPr lang="en-US" dirty="0">
                <a:latin typeface="Public Sans SemiBold" pitchFamily="2" charset="0"/>
              </a:rPr>
            </a:br>
            <a:r>
              <a:rPr lang="en-US" dirty="0">
                <a:latin typeface="Public Sans SemiBold" pitchFamily="2" charset="0"/>
              </a:rPr>
              <a:t>How to build a project </a:t>
            </a:r>
            <a:r>
              <a:rPr lang="en-US" sz="1600" dirty="0">
                <a:latin typeface="Public Sans SemiBold" pitchFamily="2" charset="0"/>
              </a:rPr>
              <a:t>(with example)</a:t>
            </a:r>
            <a:endParaRPr dirty="0">
              <a:latin typeface="Public Sans SemiBold" pitchFamily="2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Public Sans SemiBold" pitchFamily="2" charset="0"/>
              </a:rPr>
              <a:t>Best method, complete guide to building project</a:t>
            </a:r>
            <a:endParaRPr dirty="0">
              <a:latin typeface="Public Sans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44352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A339D05-5A2E-430E-985B-DCE9B2B93EB0}"/>
              </a:ext>
            </a:extLst>
          </p:cNvPr>
          <p:cNvSpPr/>
          <p:nvPr/>
        </p:nvSpPr>
        <p:spPr>
          <a:xfrm>
            <a:off x="4593160" y="3038058"/>
            <a:ext cx="2938625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WHY ? Build a project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D8D32CB-E856-453A-B615-003B3BE48660}"/>
              </a:ext>
            </a:extLst>
          </p:cNvPr>
          <p:cNvSpPr/>
          <p:nvPr/>
        </p:nvSpPr>
        <p:spPr>
          <a:xfrm>
            <a:off x="5194708" y="2976503"/>
            <a:ext cx="1735528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WHY </a:t>
            </a:r>
            <a:r>
              <a:rPr lang="en-US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?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228FD4B-4E45-457F-A9FC-0597319778E5}"/>
              </a:ext>
            </a:extLst>
          </p:cNvPr>
          <p:cNvSpPr/>
          <p:nvPr/>
        </p:nvSpPr>
        <p:spPr>
          <a:xfrm>
            <a:off x="4401096" y="2714892"/>
            <a:ext cx="3322752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WHY ?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9DD7C57-161C-4D57-9BFA-DB3BD92CED70}"/>
              </a:ext>
            </a:extLst>
          </p:cNvPr>
          <p:cNvSpPr/>
          <p:nvPr/>
        </p:nvSpPr>
        <p:spPr>
          <a:xfrm>
            <a:off x="3749128" y="2337866"/>
            <a:ext cx="4626688" cy="186204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15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WHY ?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443C05A-4C42-4D11-836E-C23D9B68F2AA}"/>
              </a:ext>
            </a:extLst>
          </p:cNvPr>
          <p:cNvSpPr/>
          <p:nvPr/>
        </p:nvSpPr>
        <p:spPr>
          <a:xfrm>
            <a:off x="-33528" y="914400"/>
            <a:ext cx="12192000" cy="470898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0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WHY ?</a:t>
            </a:r>
          </a:p>
        </p:txBody>
      </p:sp>
    </p:spTree>
    <p:extLst>
      <p:ext uri="{BB962C8B-B14F-4D97-AF65-F5344CB8AC3E}">
        <p14:creationId xmlns:p14="http://schemas.microsoft.com/office/powerpoint/2010/main" val="3797022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21" grpId="0"/>
      <p:bldP spid="21" grpId="1"/>
      <p:bldP spid="22" grpId="0"/>
      <p:bldP spid="22" grpId="1"/>
      <p:bldP spid="23" grpId="0"/>
      <p:bldP spid="23" grpId="1"/>
      <p:bldP spid="2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E389DD4-D94D-4DC7-8CD8-4E85DFB1CF3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2655689"/>
            <a:ext cx="4572000" cy="15466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D9282BF-CE38-4245-BF77-2047CB3DB9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4419600"/>
            <a:ext cx="2720410" cy="27204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D3FB7D7-CFD0-4295-8668-55A7F495EED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0200" y="304800"/>
            <a:ext cx="2682262" cy="1963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546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42E84A2-A9F7-4E92-9749-1D7FFA32F5C1}"/>
              </a:ext>
            </a:extLst>
          </p:cNvPr>
          <p:cNvSpPr/>
          <p:nvPr/>
        </p:nvSpPr>
        <p:spPr>
          <a:xfrm>
            <a:off x="957414" y="2967335"/>
            <a:ext cx="10277173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dirty="0"/>
              <a:t>The one who understands debugging, knows how the things work </a:t>
            </a:r>
            <a:endParaRPr lang="en-US" sz="7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F0F63D0-060F-4D8A-B799-E06C5556CEFC}"/>
              </a:ext>
            </a:extLst>
          </p:cNvPr>
          <p:cNvSpPr/>
          <p:nvPr/>
        </p:nvSpPr>
        <p:spPr>
          <a:xfrm>
            <a:off x="8763000" y="3498331"/>
            <a:ext cx="2077813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/>
              <a:t>-Mayank Singh</a:t>
            </a:r>
            <a:endParaRPr lang="en-US" sz="6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C7CDFF9-A7A3-4A8B-84B3-BE066FAA4E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14400" y="-228600"/>
            <a:ext cx="6858000" cy="68580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81C20878-8578-4D26-84CE-ADCF8C64AB1A}"/>
              </a:ext>
            </a:extLst>
          </p:cNvPr>
          <p:cNvSpPr/>
          <p:nvPr/>
        </p:nvSpPr>
        <p:spPr>
          <a:xfrm>
            <a:off x="2819400" y="3498331"/>
            <a:ext cx="2286000" cy="18356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366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xit" presetSubtype="0" fill="hold" grpId="1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0B5071D-498A-4980-9EB6-6EBE7BBDD55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4437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8870BBD-57DE-4A1E-AAA0-9F8E059B48B1}"/>
              </a:ext>
            </a:extLst>
          </p:cNvPr>
          <p:cNvSpPr/>
          <p:nvPr/>
        </p:nvSpPr>
        <p:spPr>
          <a:xfrm>
            <a:off x="4010335" y="2967335"/>
            <a:ext cx="417133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How to Start?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CE12239-2A04-4A48-8A11-5633F1FF9321}"/>
              </a:ext>
            </a:extLst>
          </p:cNvPr>
          <p:cNvSpPr/>
          <p:nvPr/>
        </p:nvSpPr>
        <p:spPr>
          <a:xfrm>
            <a:off x="2275883" y="3810000"/>
            <a:ext cx="764023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Anything, from anywhere</a:t>
            </a:r>
          </a:p>
        </p:txBody>
      </p:sp>
    </p:spTree>
    <p:extLst>
      <p:ext uri="{BB962C8B-B14F-4D97-AF65-F5344CB8AC3E}">
        <p14:creationId xmlns:p14="http://schemas.microsoft.com/office/powerpoint/2010/main" val="3958046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Just some random charts nothing new</a:t>
            </a:r>
            <a:endParaRPr dirty="0"/>
          </a:p>
        </p:txBody>
      </p:sp>
      <p:graphicFrame>
        <p:nvGraphicFramePr>
          <p:cNvPr id="13" name="Content Placeholder 12" descr="Clustered column chart showing the values of 3 series for 4 categories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19370596"/>
              </p:ext>
            </p:extLst>
          </p:nvPr>
        </p:nvGraphicFramePr>
        <p:xfrm>
          <a:off x="1015999" y="2667000"/>
          <a:ext cx="6041571" cy="2819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FFC32806-EE3C-4626-9AE4-9E42272F6A2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49150593"/>
              </p:ext>
            </p:extLst>
          </p:nvPr>
        </p:nvGraphicFramePr>
        <p:xfrm>
          <a:off x="7162800" y="2362200"/>
          <a:ext cx="4521199" cy="30141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EA8C21A2-2EFB-447F-8307-76FD6C15FDB3}"/>
              </a:ext>
            </a:extLst>
          </p:cNvPr>
          <p:cNvSpPr/>
          <p:nvPr/>
        </p:nvSpPr>
        <p:spPr>
          <a:xfrm>
            <a:off x="9247335" y="4338935"/>
            <a:ext cx="907621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Majority</a:t>
            </a:r>
            <a:endParaRPr 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C4A47DC-97DD-40CC-994E-D2C252520A49}"/>
              </a:ext>
            </a:extLst>
          </p:cNvPr>
          <p:cNvSpPr/>
          <p:nvPr/>
        </p:nvSpPr>
        <p:spPr>
          <a:xfrm>
            <a:off x="8196419" y="3352800"/>
            <a:ext cx="917238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</a:t>
            </a:r>
            <a:r>
              <a:rPr lang="en-US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inority</a:t>
            </a:r>
            <a:endParaRPr 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16190161"/>
      </p:ext>
    </p:extLst>
  </p:cSld>
  <p:clrMapOvr>
    <a:masterClrMapping/>
  </p:clrMapOvr>
</p:sld>
</file>

<file path=ppt/theme/theme1.xml><?xml version="1.0" encoding="utf-8"?>
<a:theme xmlns:a="http://schemas.openxmlformats.org/drawingml/2006/main" name="Tech Computer 16x9">
  <a:themeElements>
    <a:clrScheme name="TechComputer">
      <a:dk1>
        <a:srgbClr val="000000"/>
      </a:dk1>
      <a:lt1>
        <a:sysClr val="window" lastClr="FFFFFF"/>
      </a:lt1>
      <a:dk2>
        <a:srgbClr val="4D4D4D"/>
      </a:dk2>
      <a:lt2>
        <a:srgbClr val="DDDDDD"/>
      </a:lt2>
      <a:accent1>
        <a:srgbClr val="92D050"/>
      </a:accent1>
      <a:accent2>
        <a:srgbClr val="F7C331"/>
      </a:accent2>
      <a:accent3>
        <a:srgbClr val="47B8C7"/>
      </a:accent3>
      <a:accent4>
        <a:srgbClr val="B074BA"/>
      </a:accent4>
      <a:accent5>
        <a:srgbClr val="F34D47"/>
      </a:accent5>
      <a:accent6>
        <a:srgbClr val="FA8F30"/>
      </a:accent6>
      <a:hlink>
        <a:srgbClr val="47B8C7"/>
      </a:hlink>
      <a:folHlink>
        <a:srgbClr val="969696"/>
      </a:folHlink>
    </a:clrScheme>
    <a:fontScheme name="Consolas-Candara">
      <a:majorFont>
        <a:latin typeface="Consolas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2901026.potx" id="{FD85E87A-7813-4F67-9E59-69B5487A1910}" vid="{BDF94C36-3ACF-4CF1-939F-F4211E6D666F}"/>
    </a:ext>
  </a:extLst>
</a:theme>
</file>

<file path=ppt/theme/theme2.xml><?xml version="1.0" encoding="utf-8"?>
<a:theme xmlns:a="http://schemas.openxmlformats.org/drawingml/2006/main" name="Office Theme">
  <a:themeElements>
    <a:clrScheme name="TechComputer">
      <a:dk1>
        <a:srgbClr val="000000"/>
      </a:dk1>
      <a:lt1>
        <a:sysClr val="window" lastClr="FFFFFF"/>
      </a:lt1>
      <a:dk2>
        <a:srgbClr val="4D4D4D"/>
      </a:dk2>
      <a:lt2>
        <a:srgbClr val="DDDDDD"/>
      </a:lt2>
      <a:accent1>
        <a:srgbClr val="92D050"/>
      </a:accent1>
      <a:accent2>
        <a:srgbClr val="F7C331"/>
      </a:accent2>
      <a:accent3>
        <a:srgbClr val="47B8C7"/>
      </a:accent3>
      <a:accent4>
        <a:srgbClr val="B074BA"/>
      </a:accent4>
      <a:accent5>
        <a:srgbClr val="F34D47"/>
      </a:accent5>
      <a:accent6>
        <a:srgbClr val="FA8F30"/>
      </a:accent6>
      <a:hlink>
        <a:srgbClr val="47B8C7"/>
      </a:hlink>
      <a:folHlink>
        <a:srgbClr val="969696"/>
      </a:folHlink>
    </a:clrScheme>
    <a:fontScheme name="Consolas-Candara">
      <a:majorFont>
        <a:latin typeface="Consolas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TechComputer">
      <a:dk1>
        <a:srgbClr val="000000"/>
      </a:dk1>
      <a:lt1>
        <a:sysClr val="window" lastClr="FFFFFF"/>
      </a:lt1>
      <a:dk2>
        <a:srgbClr val="4D4D4D"/>
      </a:dk2>
      <a:lt2>
        <a:srgbClr val="DDDDDD"/>
      </a:lt2>
      <a:accent1>
        <a:srgbClr val="92D050"/>
      </a:accent1>
      <a:accent2>
        <a:srgbClr val="F7C331"/>
      </a:accent2>
      <a:accent3>
        <a:srgbClr val="47B8C7"/>
      </a:accent3>
      <a:accent4>
        <a:srgbClr val="B074BA"/>
      </a:accent4>
      <a:accent5>
        <a:srgbClr val="F34D47"/>
      </a:accent5>
      <a:accent6>
        <a:srgbClr val="FA8F30"/>
      </a:accent6>
      <a:hlink>
        <a:srgbClr val="47B8C7"/>
      </a:hlink>
      <a:folHlink>
        <a:srgbClr val="969696"/>
      </a:folHlink>
    </a:clrScheme>
    <a:fontScheme name="Consolas-Candara">
      <a:majorFont>
        <a:latin typeface="Consolas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Business technology circuit board design presentation (widescreen)</Template>
  <TotalTime>1045</TotalTime>
  <Words>173</Words>
  <Application>Microsoft Office PowerPoint</Application>
  <PresentationFormat>Widescreen</PresentationFormat>
  <Paragraphs>51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Candara</vt:lpstr>
      <vt:lpstr>Consolas</vt:lpstr>
      <vt:lpstr>Public Sans SemiBold</vt:lpstr>
      <vt:lpstr>Tech Computer 16x9</vt:lpstr>
      <vt:lpstr>Seminar: FEB 2020</vt:lpstr>
      <vt:lpstr>Topics I wanted to cover in seminar</vt:lpstr>
      <vt:lpstr>My Topic: How to build a project (with example)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Just some random charts nothing new</vt:lpstr>
      <vt:lpstr>Pseudo Project</vt:lpstr>
      <vt:lpstr>PowerPoint Presentation</vt:lpstr>
      <vt:lpstr>Topics to choose</vt:lpstr>
      <vt:lpstr>PowerPoint Presentation</vt:lpstr>
      <vt:lpstr>Topics to choose</vt:lpstr>
      <vt:lpstr>PowerPoint Presentation</vt:lpstr>
      <vt:lpstr>Main Project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Seminar: FEB 2020</dc:title>
  <dc:creator>Mayank Singh</dc:creator>
  <cp:lastModifiedBy>Mayank Singh</cp:lastModifiedBy>
  <cp:revision>18</cp:revision>
  <dcterms:created xsi:type="dcterms:W3CDTF">2020-02-07T17:31:56Z</dcterms:created>
  <dcterms:modified xsi:type="dcterms:W3CDTF">2020-02-12T02:40:03Z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